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7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324222-80C6-4BB2-81EC-52CDBB055FD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C5DD253-27D3-4224-8D10-4A6673F5B59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4222-80C6-4BB2-81EC-52CDBB055FD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D253-27D3-4224-8D10-4A6673F5B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4222-80C6-4BB2-81EC-52CDBB055FD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D253-27D3-4224-8D10-4A6673F5B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4222-80C6-4BB2-81EC-52CDBB055FD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D253-27D3-4224-8D10-4A6673F5B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4222-80C6-4BB2-81EC-52CDBB055FD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D253-27D3-4224-8D10-4A6673F5B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4222-80C6-4BB2-81EC-52CDBB055FD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D253-27D3-4224-8D10-4A6673F5B5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4222-80C6-4BB2-81EC-52CDBB055FD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D253-27D3-4224-8D10-4A6673F5B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4222-80C6-4BB2-81EC-52CDBB055FD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D253-27D3-4224-8D10-4A6673F5B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4222-80C6-4BB2-81EC-52CDBB055FD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D253-27D3-4224-8D10-4A6673F5B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4222-80C6-4BB2-81EC-52CDBB055FD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D253-27D3-4224-8D10-4A6673F5B59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4222-80C6-4BB2-81EC-52CDBB055FD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D253-27D3-4224-8D10-4A6673F5B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F324222-80C6-4BB2-81EC-52CDBB055FD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C5DD253-27D3-4224-8D10-4A6673F5B5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7772400" cy="1362075"/>
          </a:xfrm>
        </p:spPr>
        <p:txBody>
          <a:bodyPr/>
          <a:lstStyle/>
          <a:p>
            <a:r>
              <a:rPr lang="en-US" dirty="0" smtClean="0"/>
              <a:t>Noel D. Ibarra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2000"/>
            <a:ext cx="3990975" cy="533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0000"/>
              <a:buFont typeface="Courier New" panose="02070309020205020404" pitchFamily="49" charset="0"/>
              <a:buChar char="o"/>
            </a:pPr>
            <a:r>
              <a:rPr lang="en-US" dirty="0" smtClean="0"/>
              <a:t>3 siblings </a:t>
            </a:r>
          </a:p>
          <a:p>
            <a:r>
              <a:rPr lang="en-US" dirty="0" smtClean="0"/>
              <a:t>I love watching football </a:t>
            </a:r>
          </a:p>
          <a:p>
            <a:r>
              <a:rPr lang="en-US" dirty="0" smtClean="0"/>
              <a:t>First language Spanish </a:t>
            </a:r>
          </a:p>
          <a:p>
            <a:r>
              <a:rPr lang="en-US" dirty="0" smtClean="0"/>
              <a:t>First one in my family to graduate </a:t>
            </a:r>
          </a:p>
          <a:p>
            <a:r>
              <a:rPr lang="en-US" dirty="0" smtClean="0"/>
              <a:t>Private, shy person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0" b="5782"/>
          <a:stretch/>
        </p:blipFill>
        <p:spPr>
          <a:xfrm>
            <a:off x="5105400" y="685800"/>
            <a:ext cx="3181350" cy="29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914400"/>
          </a:xfrm>
        </p:spPr>
        <p:txBody>
          <a:bodyPr/>
          <a:lstStyle/>
          <a:p>
            <a:r>
              <a:rPr lang="en-US" dirty="0" smtClean="0"/>
              <a:t>High school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Activities </a:t>
            </a:r>
          </a:p>
          <a:p>
            <a:pPr lvl="1"/>
            <a:r>
              <a:rPr lang="en-US" dirty="0" smtClean="0"/>
              <a:t>Played football for 3 years </a:t>
            </a:r>
          </a:p>
          <a:p>
            <a:pPr lvl="1"/>
            <a:r>
              <a:rPr lang="en-US" dirty="0" smtClean="0"/>
              <a:t>Red zone</a:t>
            </a:r>
          </a:p>
          <a:p>
            <a:pPr lvl="1"/>
            <a:r>
              <a:rPr lang="en-US" dirty="0" smtClean="0"/>
              <a:t>FFA</a:t>
            </a:r>
          </a:p>
          <a:p>
            <a:r>
              <a:rPr lang="en-US" dirty="0" smtClean="0"/>
              <a:t>I learned that everything is about trying </a:t>
            </a:r>
          </a:p>
          <a:p>
            <a:pPr lvl="1"/>
            <a:r>
              <a:rPr lang="en-US" dirty="0" smtClean="0"/>
              <a:t>Set goals and work hard </a:t>
            </a:r>
          </a:p>
          <a:p>
            <a:r>
              <a:rPr lang="en-US" dirty="0"/>
              <a:t>T</a:t>
            </a:r>
            <a:r>
              <a:rPr lang="en-US" dirty="0" smtClean="0"/>
              <a:t>hings I learned about myself</a:t>
            </a:r>
          </a:p>
          <a:p>
            <a:pPr lvl="1"/>
            <a:r>
              <a:rPr lang="en-US" dirty="0" smtClean="0"/>
              <a:t>That I can do anything I want by trying hard enough</a:t>
            </a:r>
          </a:p>
          <a:p>
            <a:pPr lvl="1"/>
            <a:r>
              <a:rPr lang="en-US" dirty="0" smtClean="0"/>
              <a:t>I am actually smart if I try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44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Pathway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6777317" cy="3508977"/>
          </a:xfrm>
        </p:spPr>
        <p:txBody>
          <a:bodyPr/>
          <a:lstStyle/>
          <a:p>
            <a:r>
              <a:rPr lang="en-US" dirty="0" smtClean="0"/>
              <a:t>Ag mechanics </a:t>
            </a:r>
          </a:p>
          <a:p>
            <a:r>
              <a:rPr lang="en-US" dirty="0" smtClean="0"/>
              <a:t> welding </a:t>
            </a:r>
            <a:endParaRPr lang="en-US" dirty="0"/>
          </a:p>
          <a:p>
            <a:r>
              <a:rPr lang="en-US" dirty="0" smtClean="0"/>
              <a:t>Hand on experience </a:t>
            </a:r>
          </a:p>
          <a:p>
            <a:r>
              <a:rPr lang="en-US" dirty="0" smtClean="0"/>
              <a:t>Different from my job shadow but interested in a Agricultural job.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91000"/>
            <a:ext cx="4572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87424"/>
            <a:ext cx="8763000" cy="4929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Highway patrol (CHP)</a:t>
            </a:r>
            <a:endParaRPr lang="en-US" dirty="0"/>
          </a:p>
          <a:p>
            <a:r>
              <a:rPr lang="en-US" dirty="0" smtClean="0"/>
              <a:t>Don’t see myself doing this</a:t>
            </a:r>
          </a:p>
          <a:p>
            <a:pPr lvl="1"/>
            <a:r>
              <a:rPr lang="en-US" dirty="0" smtClean="0"/>
              <a:t>Dangerous </a:t>
            </a:r>
          </a:p>
          <a:p>
            <a:pPr lvl="1"/>
            <a:r>
              <a:rPr lang="en-US" dirty="0" smtClean="0"/>
              <a:t>Too much writing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0400"/>
            <a:ext cx="319774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Post 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Going to college </a:t>
            </a:r>
          </a:p>
          <a:p>
            <a:pPr lvl="1"/>
            <a:r>
              <a:rPr lang="en-US" dirty="0" smtClean="0"/>
              <a:t>COS </a:t>
            </a:r>
          </a:p>
          <a:p>
            <a:pPr lvl="1"/>
            <a:r>
              <a:rPr lang="en-US" dirty="0" smtClean="0"/>
              <a:t>welding</a:t>
            </a:r>
          </a:p>
          <a:p>
            <a:pPr lvl="1"/>
            <a:r>
              <a:rPr lang="en-US" dirty="0" smtClean="0"/>
              <a:t>Applied to COS back in November of last year</a:t>
            </a:r>
            <a:endParaRPr lang="en-US" dirty="0"/>
          </a:p>
          <a:p>
            <a:r>
              <a:rPr lang="en-US" dirty="0" smtClean="0"/>
              <a:t>My family supports me in anything I do </a:t>
            </a:r>
          </a:p>
          <a:p>
            <a:r>
              <a:rPr lang="en-US" dirty="0" smtClean="0"/>
              <a:t>Work (don’t know where yet)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905000"/>
            <a:ext cx="3886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Going to miss friends and teachers </a:t>
            </a:r>
          </a:p>
          <a:p>
            <a:pPr lvl="1"/>
            <a:r>
              <a:rPr lang="en-US" dirty="0" smtClean="0"/>
              <a:t>Will come back and visit LHS </a:t>
            </a:r>
          </a:p>
          <a:p>
            <a:r>
              <a:rPr lang="en-US" dirty="0" smtClean="0"/>
              <a:t>Performance base system (PBS)  </a:t>
            </a:r>
          </a:p>
          <a:p>
            <a:pPr lvl="1"/>
            <a:r>
              <a:rPr lang="en-US" dirty="0" smtClean="0"/>
              <a:t>teachers would help me catch up</a:t>
            </a:r>
          </a:p>
          <a:p>
            <a:pPr lvl="1"/>
            <a:r>
              <a:rPr lang="en-US" dirty="0" smtClean="0"/>
              <a:t>As a student we had a lot of opportunities </a:t>
            </a:r>
          </a:p>
          <a:p>
            <a:pPr lvl="1"/>
            <a:r>
              <a:rPr lang="en-US" dirty="0" smtClean="0"/>
              <a:t>let me work in my own pace</a:t>
            </a:r>
          </a:p>
          <a:p>
            <a:pPr lvl="1"/>
            <a:r>
              <a:rPr lang="en-US" dirty="0" smtClean="0"/>
              <a:t>Only district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42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sz="9600" dirty="0" smtClean="0"/>
              <a:t> </a:t>
            </a:r>
            <a:endParaRPr lang="en-US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315200" cy="4498975"/>
          </a:xfrm>
        </p:spPr>
      </p:pic>
    </p:spTree>
    <p:extLst>
      <p:ext uri="{BB962C8B-B14F-4D97-AF65-F5344CB8AC3E}">
        <p14:creationId xmlns:p14="http://schemas.microsoft.com/office/powerpoint/2010/main" val="6728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3761</TotalTime>
  <Words>187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Noel D. Ibarra </vt:lpstr>
      <vt:lpstr>About me </vt:lpstr>
      <vt:lpstr>High school Experience </vt:lpstr>
      <vt:lpstr>Pathway </vt:lpstr>
      <vt:lpstr>Job shadow</vt:lpstr>
      <vt:lpstr>Post high school plans</vt:lpstr>
      <vt:lpstr>Leaving LHS</vt:lpstr>
      <vt:lpstr> 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Noel D. ibarra</dc:title>
  <dc:creator>Noel Ibarra</dc:creator>
  <cp:lastModifiedBy>Noel Ibarra</cp:lastModifiedBy>
  <cp:revision>22</cp:revision>
  <dcterms:created xsi:type="dcterms:W3CDTF">2017-01-24T04:13:24Z</dcterms:created>
  <dcterms:modified xsi:type="dcterms:W3CDTF">2017-01-26T18:54:32Z</dcterms:modified>
</cp:coreProperties>
</file>